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8"/>
  </p:notesMasterIdLst>
  <p:sldIdLst>
    <p:sldId id="256" r:id="rId2"/>
    <p:sldId id="263" r:id="rId3"/>
    <p:sldId id="299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7" r:id="rId13"/>
    <p:sldId id="356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8" r:id="rId22"/>
    <p:sldId id="365" r:id="rId23"/>
    <p:sldId id="366" r:id="rId24"/>
    <p:sldId id="367" r:id="rId25"/>
    <p:sldId id="370" r:id="rId26"/>
    <p:sldId id="347" r:id="rId2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Maven Pro" panose="020B0604020202020204" charset="0"/>
      <p:regular r:id="rId33"/>
      <p:bold r:id="rId34"/>
    </p:embeddedFont>
    <p:embeddedFont>
      <p:font typeface="Maven Pro SemiBold" panose="020B0604020202020204" charset="0"/>
      <p:regular r:id="rId35"/>
      <p:bold r:id="rId36"/>
    </p:embeddedFont>
    <p:embeddedFont>
      <p:font typeface="Share Tech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D644B-C750-42DB-B6CD-8EC0FA6B9611}">
  <a:tblStyle styleId="{AC0D644B-C750-42DB-B6CD-8EC0FA6B96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517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030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76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749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570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9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0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327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043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15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36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259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597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392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752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119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1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86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61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270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85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0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78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6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5"/>
          <p:cNvGrpSpPr/>
          <p:nvPr/>
        </p:nvGrpSpPr>
        <p:grpSpPr>
          <a:xfrm>
            <a:off x="4307720" y="336937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1938946" y="4324789"/>
            <a:ext cx="5073871" cy="512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Oleh : (3122600003)Dukhaan </a:t>
            </a:r>
            <a:r>
              <a:rPr lang="en-ID" sz="1400" dirty="0" err="1"/>
              <a:t>Kamimpangan</a:t>
            </a:r>
            <a:endParaRPr lang="en-ID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Kelas : 2 D4 IT A</a:t>
            </a:r>
            <a:endParaRPr sz="1400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182031" y="1530600"/>
            <a:ext cx="4507259" cy="14857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200" dirty="0"/>
              <a:t>BASIS</a:t>
            </a:r>
            <a:r>
              <a:rPr lang="en" sz="7200" dirty="0"/>
              <a:t> </a:t>
            </a:r>
            <a:r>
              <a:rPr lang="en-ID" sz="7200" dirty="0">
                <a:solidFill>
                  <a:schemeClr val="accent2"/>
                </a:solidFill>
              </a:rPr>
              <a:t>DATA LANJUT</a:t>
            </a:r>
            <a:endParaRPr sz="7200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2979714"/>
            <a:ext cx="105830" cy="116417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409CCE-5379-4E10-8E1A-C014E61B90A7}"/>
              </a:ext>
            </a:extLst>
          </p:cNvPr>
          <p:cNvSpPr/>
          <p:nvPr/>
        </p:nvSpPr>
        <p:spPr>
          <a:xfrm>
            <a:off x="2402314" y="2894666"/>
            <a:ext cx="1470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u="sng" dirty="0">
                <a:solidFill>
                  <a:schemeClr val="accent2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</a:rPr>
              <a:t>Power Designer</a:t>
            </a:r>
            <a:endParaRPr lang="en-ID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error dan </a:t>
            </a:r>
            <a:r>
              <a:rPr lang="en-US" sz="1100" dirty="0" err="1"/>
              <a:t>peringatan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melanjutkan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selanjutnya</a:t>
            </a: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1993" y="1832502"/>
            <a:ext cx="4330655" cy="50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selanjutnya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tekan</a:t>
            </a:r>
            <a:r>
              <a:rPr lang="en-US" sz="1100" dirty="0"/>
              <a:t> Tools </a:t>
            </a:r>
            <a:r>
              <a:rPr lang="en-US" sz="1100" dirty="0" err="1"/>
              <a:t>dibagian</a:t>
            </a:r>
            <a:r>
              <a:rPr lang="en-US" sz="1100" dirty="0"/>
              <a:t> </a:t>
            </a:r>
            <a:r>
              <a:rPr lang="en-US" sz="1100" dirty="0" err="1"/>
              <a:t>atas</a:t>
            </a:r>
            <a:r>
              <a:rPr lang="en-US" sz="1100" dirty="0"/>
              <a:t> </a:t>
            </a:r>
            <a:r>
              <a:rPr lang="en-US" sz="1100" dirty="0" err="1"/>
              <a:t>kiri</a:t>
            </a:r>
            <a:r>
              <a:rPr lang="en-US" sz="1100" dirty="0"/>
              <a:t>,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Generate Physical Data Model,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bisa</a:t>
            </a:r>
            <a:r>
              <a:rPr lang="en-US" sz="1100" dirty="0"/>
              <a:t> juga </a:t>
            </a:r>
            <a:r>
              <a:rPr lang="en-US" sz="1100" dirty="0" err="1"/>
              <a:t>menekan</a:t>
            </a:r>
            <a:r>
              <a:rPr lang="en-US" sz="1100" dirty="0"/>
              <a:t> Ctrl + G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3621385" y="858039"/>
            <a:ext cx="1602758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Selanjutnya</a:t>
            </a:r>
            <a:r>
              <a:rPr lang="en-US" sz="1100" dirty="0"/>
              <a:t> di General </a:t>
            </a:r>
            <a:r>
              <a:rPr lang="en-US" sz="1100" dirty="0" err="1"/>
              <a:t>pilih</a:t>
            </a:r>
            <a:r>
              <a:rPr lang="en-US" sz="1100" dirty="0"/>
              <a:t> MS Access 2007 dan </a:t>
            </a:r>
            <a:r>
              <a:rPr lang="en-US" sz="1100" dirty="0" err="1"/>
              <a:t>ganti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/>
              <a:t> PDM </a:t>
            </a:r>
            <a:r>
              <a:rPr lang="en-US" sz="1100" dirty="0" err="1"/>
              <a:t>nya</a:t>
            </a:r>
            <a:r>
              <a:rPr lang="en-US" sz="1100" dirty="0"/>
              <a:t>,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tekan</a:t>
            </a:r>
            <a:r>
              <a:rPr lang="en-US" sz="1100" dirty="0"/>
              <a:t> OK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986198" y="858039"/>
            <a:ext cx="2873132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73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</a:t>
            </a:r>
            <a:r>
              <a:rPr lang="en-US" sz="1100" dirty="0" err="1"/>
              <a:t>tampak</a:t>
            </a:r>
            <a:r>
              <a:rPr lang="en-US" sz="1100" dirty="0"/>
              <a:t> PDM </a:t>
            </a:r>
            <a:r>
              <a:rPr lang="en-US" sz="1100" dirty="0" err="1"/>
              <a:t>ketika</a:t>
            </a:r>
            <a:r>
              <a:rPr lang="en-US" sz="1100" dirty="0"/>
              <a:t>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dibuat</a:t>
            </a:r>
            <a:r>
              <a:rPr lang="en-US" sz="1100" dirty="0"/>
              <a:t> 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7437" y="879959"/>
            <a:ext cx="4330655" cy="24427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1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Langkah</a:t>
            </a:r>
            <a:r>
              <a:rPr lang="en-US" sz="1100" dirty="0"/>
              <a:t> </a:t>
            </a:r>
            <a:r>
              <a:rPr lang="en-US" sz="1100" dirty="0" err="1"/>
              <a:t>selanjutnya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PDM </a:t>
            </a:r>
            <a:r>
              <a:rPr lang="en-US" sz="1100" dirty="0" err="1"/>
              <a:t>menjadi</a:t>
            </a:r>
            <a:r>
              <a:rPr lang="en-US" sz="1100" dirty="0"/>
              <a:t> DBM </a:t>
            </a:r>
            <a:r>
              <a:rPr lang="en-US" sz="1100" dirty="0" err="1"/>
              <a:t>atau</a:t>
            </a:r>
            <a:r>
              <a:rPr lang="en-US" sz="1100" dirty="0"/>
              <a:t> Database.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Tekan</a:t>
            </a:r>
            <a:r>
              <a:rPr lang="en-US" sz="1100" dirty="0"/>
              <a:t> Ctrl + G di keyboard.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Di </a:t>
            </a:r>
            <a:r>
              <a:rPr lang="en-US" sz="1100" dirty="0" err="1"/>
              <a:t>bagian</a:t>
            </a:r>
            <a:r>
              <a:rPr lang="en-US" sz="1100" dirty="0"/>
              <a:t> Generation Type di </a:t>
            </a:r>
            <a:r>
              <a:rPr lang="en-US" sz="1100" dirty="0" err="1"/>
              <a:t>samping</a:t>
            </a:r>
            <a:r>
              <a:rPr lang="en-US" sz="1100" dirty="0"/>
              <a:t> Direct generation </a:t>
            </a:r>
            <a:r>
              <a:rPr lang="en-US" sz="1100" dirty="0" err="1"/>
              <a:t>tekan</a:t>
            </a:r>
            <a:r>
              <a:rPr lang="en-US" sz="1100" dirty="0"/>
              <a:t> icon +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385107" y="858039"/>
            <a:ext cx="4075315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C8F01B-5A7C-4934-B697-BFB6F66FE7A0}"/>
              </a:ext>
            </a:extLst>
          </p:cNvPr>
          <p:cNvCxnSpPr>
            <a:cxnSpLocks/>
          </p:cNvCxnSpPr>
          <p:nvPr/>
        </p:nvCxnSpPr>
        <p:spPr>
          <a:xfrm flipH="1">
            <a:off x="6091311" y="2152357"/>
            <a:ext cx="232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0C436-71BB-47A7-9BA7-6C6BCA4FBAC9}"/>
              </a:ext>
            </a:extLst>
          </p:cNvPr>
          <p:cNvCxnSpPr>
            <a:cxnSpLocks/>
          </p:cNvCxnSpPr>
          <p:nvPr/>
        </p:nvCxnSpPr>
        <p:spPr>
          <a:xfrm flipH="1">
            <a:off x="6091311" y="1931963"/>
            <a:ext cx="2321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56C53A-E159-4D20-A93B-54807B6F0D94}"/>
              </a:ext>
            </a:extLst>
          </p:cNvPr>
          <p:cNvCxnSpPr>
            <a:cxnSpLocks/>
          </p:cNvCxnSpPr>
          <p:nvPr/>
        </p:nvCxnSpPr>
        <p:spPr>
          <a:xfrm>
            <a:off x="6091310" y="1948955"/>
            <a:ext cx="1" cy="203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1AA839-5FE1-4641-9B89-FB1063814589}"/>
              </a:ext>
            </a:extLst>
          </p:cNvPr>
          <p:cNvCxnSpPr>
            <a:cxnSpLocks/>
          </p:cNvCxnSpPr>
          <p:nvPr/>
        </p:nvCxnSpPr>
        <p:spPr>
          <a:xfrm>
            <a:off x="6323428" y="1931963"/>
            <a:ext cx="0" cy="2173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3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Dibagian</a:t>
            </a:r>
            <a:r>
              <a:rPr lang="en-US" sz="1100" dirty="0"/>
              <a:t> Data Source </a:t>
            </a:r>
            <a:r>
              <a:rPr lang="en-US" sz="1100" dirty="0" err="1"/>
              <a:t>pilih</a:t>
            </a:r>
            <a:r>
              <a:rPr lang="en-US" sz="1100" dirty="0"/>
              <a:t> Configure, </a:t>
            </a:r>
            <a:r>
              <a:rPr lang="en-US" sz="1100" dirty="0" err="1"/>
              <a:t>lalu</a:t>
            </a:r>
            <a:r>
              <a:rPr lang="en-US" sz="1100" dirty="0"/>
              <a:t> Create.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979569" y="858039"/>
            <a:ext cx="2886391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Ganti</a:t>
            </a:r>
            <a:r>
              <a:rPr lang="en-US" sz="1100" dirty="0"/>
              <a:t> Database name yang </a:t>
            </a:r>
            <a:r>
              <a:rPr lang="en-US" sz="1100" dirty="0" err="1"/>
              <a:t>awalnya</a:t>
            </a:r>
            <a:r>
              <a:rPr lang="en-US" sz="1100" dirty="0"/>
              <a:t> .</a:t>
            </a:r>
            <a:r>
              <a:rPr lang="en-US" sz="1100" dirty="0" err="1"/>
              <a:t>mdb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.</a:t>
            </a:r>
            <a:r>
              <a:rPr lang="en-US" sz="1100" dirty="0" err="1"/>
              <a:t>accdb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OK.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431778" y="858039"/>
            <a:ext cx="3981973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4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Ketika</a:t>
            </a:r>
            <a:r>
              <a:rPr lang="en-US" sz="1100" dirty="0"/>
              <a:t> </a:t>
            </a:r>
            <a:r>
              <a:rPr lang="en-US" sz="1100" dirty="0" err="1"/>
              <a:t>kembali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halaman</a:t>
            </a:r>
            <a:r>
              <a:rPr lang="en-US" sz="1100" dirty="0"/>
              <a:t> Database generation </a:t>
            </a:r>
            <a:r>
              <a:rPr lang="en-US" sz="1100" dirty="0" err="1"/>
              <a:t>pilih</a:t>
            </a:r>
            <a:r>
              <a:rPr lang="en-US" sz="1100" dirty="0"/>
              <a:t> Direct Generation </a:t>
            </a:r>
            <a:r>
              <a:rPr lang="en-US" sz="1100" dirty="0" err="1"/>
              <a:t>ke</a:t>
            </a:r>
            <a:r>
              <a:rPr lang="en-US" sz="1100" dirty="0"/>
              <a:t> Data Source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buat</a:t>
            </a:r>
            <a:r>
              <a:rPr lang="en-US" sz="1100" dirty="0"/>
              <a:t> </a:t>
            </a:r>
            <a:r>
              <a:rPr lang="en-US" sz="1100" dirty="0" err="1"/>
              <a:t>tadi</a:t>
            </a:r>
            <a:r>
              <a:rPr lang="en-US" sz="1100" dirty="0"/>
              <a:t> dan </a:t>
            </a:r>
            <a:r>
              <a:rPr lang="en-US" sz="1100" dirty="0" err="1"/>
              <a:t>tekan</a:t>
            </a:r>
            <a:r>
              <a:rPr lang="en-US" sz="1100" dirty="0"/>
              <a:t> OK.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437092" y="858039"/>
            <a:ext cx="3971344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Akan </a:t>
            </a:r>
            <a:r>
              <a:rPr lang="en-US" sz="1100" dirty="0" err="1"/>
              <a:t>muncul</a:t>
            </a:r>
            <a:r>
              <a:rPr lang="en-US" sz="1100" dirty="0"/>
              <a:t> SQL Query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berikut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Tekan</a:t>
            </a:r>
            <a:r>
              <a:rPr lang="en-US" sz="1100" dirty="0"/>
              <a:t> Run dan Ignore All.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664699" y="858039"/>
            <a:ext cx="3516130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Akan </a:t>
            </a:r>
            <a:r>
              <a:rPr lang="en-US" sz="1100" dirty="0" err="1"/>
              <a:t>Muncul</a:t>
            </a:r>
            <a:r>
              <a:rPr lang="en-US" sz="1100" dirty="0"/>
              <a:t> File DBMS (.</a:t>
            </a:r>
            <a:r>
              <a:rPr lang="en-US" sz="1100" dirty="0" err="1"/>
              <a:t>accdb</a:t>
            </a:r>
            <a:r>
              <a:rPr lang="en-US" sz="1100" dirty="0"/>
              <a:t>)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buat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7437" y="1018692"/>
            <a:ext cx="4330655" cy="21653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28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41821" y="1906213"/>
            <a:ext cx="3005856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TUGAS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14286" y="2510758"/>
            <a:ext cx="3578065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Pembuatan</a:t>
            </a:r>
            <a:r>
              <a:rPr lang="en-US" dirty="0"/>
              <a:t> PDM dan BDM Di </a:t>
            </a:r>
            <a:r>
              <a:rPr lang="en-US" dirty="0" err="1"/>
              <a:t>Dalam</a:t>
            </a:r>
            <a:r>
              <a:rPr lang="en-US" dirty="0"/>
              <a:t> Power Designer</a:t>
            </a:r>
            <a:endParaRPr dirty="0"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Langkah</a:t>
            </a:r>
            <a:r>
              <a:rPr lang="en-US" sz="1100" dirty="0"/>
              <a:t> 1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CDM </a:t>
            </a:r>
            <a:r>
              <a:rPr lang="en-US" sz="1100" dirty="0" err="1"/>
              <a:t>sebelumnya</a:t>
            </a:r>
            <a:r>
              <a:rPr lang="en-US" sz="1100" dirty="0"/>
              <a:t>. </a:t>
            </a:r>
            <a:r>
              <a:rPr lang="en-US" sz="1100" dirty="0" err="1"/>
              <a:t>Maka</a:t>
            </a:r>
            <a:r>
              <a:rPr lang="en-US" sz="1100" dirty="0"/>
              <a:t> di diagram CDM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perlu</a:t>
            </a:r>
            <a:r>
              <a:rPr lang="en-US" sz="1100" dirty="0"/>
              <a:t> </a:t>
            </a:r>
            <a:r>
              <a:rPr lang="en-US" sz="1100" dirty="0" err="1"/>
              <a:t>menekan</a:t>
            </a:r>
            <a:r>
              <a:rPr lang="en-US" sz="1100" dirty="0"/>
              <a:t> Ctrl + G dan </a:t>
            </a:r>
            <a:r>
              <a:rPr lang="en-US" sz="1100" dirty="0" err="1"/>
              <a:t>mengubahnya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MS ACCESS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PosgtgreSQL</a:t>
            </a:r>
            <a:r>
              <a:rPr lang="en-US" sz="1100" dirty="0"/>
              <a:t> 8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Tekan</a:t>
            </a:r>
            <a:r>
              <a:rPr lang="en-US" sz="1100" dirty="0"/>
              <a:t> OK.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967181" y="847478"/>
            <a:ext cx="2900279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2172167" y="296442"/>
            <a:ext cx="403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PART 2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MEMBUAT DBMS DARI POWER DESIGNER KE POSTGRE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7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bagian</a:t>
            </a:r>
            <a:r>
              <a:rPr lang="en-US" sz="1100" dirty="0"/>
              <a:t> </a:t>
            </a:r>
            <a:r>
              <a:rPr lang="en-US" sz="1100" dirty="0" err="1"/>
              <a:t>selanjutnya</a:t>
            </a:r>
            <a:r>
              <a:rPr lang="en-US" sz="1100" dirty="0"/>
              <a:t> </a:t>
            </a:r>
            <a:r>
              <a:rPr lang="en-US" sz="1100" dirty="0" err="1"/>
              <a:t>terlebih</a:t>
            </a:r>
            <a:r>
              <a:rPr lang="en-US" sz="1100" dirty="0"/>
              <a:t> </a:t>
            </a:r>
            <a:r>
              <a:rPr lang="en-US" sz="1100" dirty="0" err="1"/>
              <a:t>dahulu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membuka</a:t>
            </a:r>
            <a:r>
              <a:rPr lang="en-US" sz="1100" dirty="0"/>
              <a:t> PostgreSQL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Database </a:t>
            </a:r>
            <a:r>
              <a:rPr lang="en-US" sz="1100" dirty="0" err="1"/>
              <a:t>baru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Save.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7437" y="985884"/>
            <a:ext cx="4330655" cy="22309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67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Kembali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Power Designer.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Langkah</a:t>
            </a:r>
            <a:r>
              <a:rPr lang="en-US" sz="1100" dirty="0"/>
              <a:t> </a:t>
            </a:r>
            <a:r>
              <a:rPr lang="en-US" sz="1100" dirty="0" err="1"/>
              <a:t>berikutnya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Menekan</a:t>
            </a:r>
            <a:r>
              <a:rPr lang="en-US" sz="1100" dirty="0"/>
              <a:t> Ctrl + G </a:t>
            </a:r>
            <a:r>
              <a:rPr lang="en-US" sz="1100" dirty="0" err="1"/>
              <a:t>lagi</a:t>
            </a:r>
            <a:r>
              <a:rPr lang="en-US" sz="1100" dirty="0"/>
              <a:t> di diagram PDM </a:t>
            </a:r>
            <a:r>
              <a:rPr lang="en-US" sz="1100" dirty="0" err="1"/>
              <a:t>PostGre</a:t>
            </a:r>
            <a:r>
              <a:rPr lang="en-US" sz="1100" dirty="0"/>
              <a:t>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buat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Sama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sebelumnya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perlu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Data Source </a:t>
            </a:r>
            <a:r>
              <a:rPr lang="en-US" sz="1100" dirty="0" err="1"/>
              <a:t>lagi</a:t>
            </a: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611075" y="858039"/>
            <a:ext cx="3623379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3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</a:t>
            </a:r>
            <a:r>
              <a:rPr lang="en-US" sz="1100" dirty="0"/>
              <a:t> </a:t>
            </a:r>
            <a:r>
              <a:rPr lang="en-US" sz="1100" dirty="0" err="1"/>
              <a:t>tampilan</a:t>
            </a:r>
            <a:r>
              <a:rPr lang="en-US" sz="1100" dirty="0"/>
              <a:t> Data Source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berhasil</a:t>
            </a:r>
            <a:r>
              <a:rPr lang="en-US" sz="1100" dirty="0"/>
              <a:t> </a:t>
            </a:r>
            <a:r>
              <a:rPr lang="en-US" sz="1100" dirty="0" err="1"/>
              <a:t>dibuat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617329" y="951697"/>
            <a:ext cx="3610871" cy="22993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53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Perbedaan</a:t>
            </a:r>
            <a:r>
              <a:rPr lang="en-US" sz="1100" dirty="0"/>
              <a:t> </a:t>
            </a:r>
            <a:r>
              <a:rPr lang="en-US" sz="1100" dirty="0" err="1"/>
              <a:t>terlihat</a:t>
            </a:r>
            <a:r>
              <a:rPr lang="en-US" sz="1100" dirty="0"/>
              <a:t> </a:t>
            </a:r>
            <a:r>
              <a:rPr lang="en-US" sz="1100" dirty="0" err="1"/>
              <a:t>disini</a:t>
            </a:r>
            <a:r>
              <a:rPr lang="en-US" sz="1100" dirty="0"/>
              <a:t> </a:t>
            </a:r>
            <a:r>
              <a:rPr lang="en-US" sz="1100" dirty="0" err="1"/>
              <a:t>dimana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Postgre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harus</a:t>
            </a:r>
            <a:r>
              <a:rPr lang="en-US" sz="1100" dirty="0"/>
              <a:t> </a:t>
            </a:r>
            <a:r>
              <a:rPr lang="en-US" sz="1100" dirty="0" err="1"/>
              <a:t>mengisi</a:t>
            </a:r>
            <a:r>
              <a:rPr lang="en-US" sz="1100" dirty="0"/>
              <a:t> data Login </a:t>
            </a:r>
            <a:r>
              <a:rPr lang="en-US" sz="1100" dirty="0" err="1"/>
              <a:t>sesuai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ID </a:t>
            </a:r>
            <a:r>
              <a:rPr lang="en-US" sz="1100" dirty="0" err="1"/>
              <a:t>Postgre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.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terisi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Connect.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685095" y="858039"/>
            <a:ext cx="3475338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14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koneksi</a:t>
            </a:r>
            <a:r>
              <a:rPr lang="en-US" sz="1100" dirty="0"/>
              <a:t> </a:t>
            </a:r>
            <a:r>
              <a:rPr lang="en-US" sz="1100" dirty="0" err="1"/>
              <a:t>berhasil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 PDM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otomatis</a:t>
            </a:r>
            <a:r>
              <a:rPr lang="en-US" sz="1100" dirty="0"/>
              <a:t> </a:t>
            </a:r>
            <a:r>
              <a:rPr lang="en-US" sz="1100" dirty="0" err="1"/>
              <a:t>terconvert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Tabel yang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ter</a:t>
            </a:r>
            <a:r>
              <a:rPr lang="en-US" sz="1100" dirty="0"/>
              <a:t> </a:t>
            </a:r>
            <a:r>
              <a:rPr lang="en-US" sz="1100" dirty="0" err="1"/>
              <a:t>relasi</a:t>
            </a:r>
            <a:r>
              <a:rPr lang="en-US" sz="1100" dirty="0"/>
              <a:t> </a:t>
            </a:r>
            <a:r>
              <a:rPr lang="en-US" sz="1100" dirty="0" err="1"/>
              <a:t>satu</a:t>
            </a:r>
            <a:r>
              <a:rPr lang="en-US" sz="1100" dirty="0"/>
              <a:t> </a:t>
            </a:r>
            <a:r>
              <a:rPr lang="en-US" sz="1100" dirty="0" err="1"/>
              <a:t>sama</a:t>
            </a:r>
            <a:r>
              <a:rPr lang="en-US" sz="1100" dirty="0"/>
              <a:t> lain di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Postgre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gambar</a:t>
            </a:r>
            <a:r>
              <a:rPr lang="en-US" sz="1100" dirty="0"/>
              <a:t> </a:t>
            </a:r>
            <a:r>
              <a:rPr lang="en-US" sz="1100" dirty="0" err="1"/>
              <a:t>berikut</a:t>
            </a:r>
            <a:r>
              <a:rPr lang="en-US" sz="1100" dirty="0"/>
              <a:t>.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7437" y="945912"/>
            <a:ext cx="4330655" cy="23108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59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TERIMA</a:t>
            </a:r>
            <a:r>
              <a:rPr lang="en" dirty="0"/>
              <a:t> </a:t>
            </a:r>
            <a:r>
              <a:rPr lang="en-ID" dirty="0">
                <a:solidFill>
                  <a:schemeClr val="accent3"/>
                </a:solidFill>
              </a:rPr>
              <a:t>KASIH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6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095259" y="3575484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/>
              <a:t>Buka Power Designer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menekan</a:t>
            </a:r>
            <a:r>
              <a:rPr lang="en-US" sz="1100" dirty="0"/>
              <a:t> </a:t>
            </a:r>
            <a:r>
              <a:rPr lang="en-US" sz="1100" dirty="0" err="1"/>
              <a:t>tombol</a:t>
            </a:r>
            <a:r>
              <a:rPr lang="en-US" sz="1100" dirty="0"/>
              <a:t> ctrl + N </a:t>
            </a:r>
            <a:r>
              <a:rPr lang="en-US" sz="1100" dirty="0" err="1"/>
              <a:t>Lalu</a:t>
            </a:r>
            <a:r>
              <a:rPr lang="en-US" sz="1100" dirty="0"/>
              <a:t> </a:t>
            </a:r>
            <a:r>
              <a:rPr lang="en-US" sz="1100" dirty="0" err="1"/>
              <a:t>pilih</a:t>
            </a:r>
            <a:r>
              <a:rPr lang="en-US" sz="1100" dirty="0"/>
              <a:t> Model types Conceptual Data Diagram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786218" y="981211"/>
            <a:ext cx="2970330" cy="2506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2786218" y="475882"/>
            <a:ext cx="2896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PART 1</a:t>
            </a:r>
          </a:p>
          <a:p>
            <a:pPr algn="ctr"/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Pembuatan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CDM pada Power Designer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6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CDM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terlebih</a:t>
            </a:r>
            <a:r>
              <a:rPr lang="en-US" sz="1100" dirty="0"/>
              <a:t> </a:t>
            </a:r>
            <a:r>
              <a:rPr lang="en-US" sz="1100" dirty="0" err="1"/>
              <a:t>dahulu</a:t>
            </a:r>
            <a:r>
              <a:rPr lang="en-US" sz="1100" dirty="0"/>
              <a:t> </a:t>
            </a:r>
            <a:r>
              <a:rPr lang="en-US" sz="1100" dirty="0" err="1"/>
              <a:t>membuat</a:t>
            </a:r>
            <a:r>
              <a:rPr lang="en-US" sz="1100" dirty="0"/>
              <a:t> </a:t>
            </a:r>
            <a:r>
              <a:rPr lang="en-US" sz="1100" dirty="0" err="1"/>
              <a:t>Entitas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cara</a:t>
            </a:r>
            <a:r>
              <a:rPr lang="en-US" sz="1100" dirty="0"/>
              <a:t> </a:t>
            </a:r>
            <a:r>
              <a:rPr lang="en-US" sz="1100" dirty="0" err="1"/>
              <a:t>menekan</a:t>
            </a:r>
            <a:r>
              <a:rPr lang="en-US" sz="1100" dirty="0"/>
              <a:t> Entity yang </a:t>
            </a:r>
            <a:r>
              <a:rPr lang="en-US" sz="1100" dirty="0" err="1"/>
              <a:t>ada</a:t>
            </a:r>
            <a:r>
              <a:rPr lang="en-US" sz="1100" dirty="0"/>
              <a:t> di Conceptual Diagram 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257437" y="858039"/>
            <a:ext cx="4330655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0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Tekan</a:t>
            </a:r>
            <a:r>
              <a:rPr lang="en-US" sz="1100" dirty="0"/>
              <a:t> 2x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melihat</a:t>
            </a:r>
            <a:r>
              <a:rPr lang="en-US" sz="1100" dirty="0"/>
              <a:t> Entity Properties dan </a:t>
            </a:r>
            <a:r>
              <a:rPr lang="en-US" sz="1100" dirty="0" err="1"/>
              <a:t>mengganti</a:t>
            </a:r>
            <a:r>
              <a:rPr lang="en-US" sz="1100" dirty="0"/>
              <a:t> </a:t>
            </a:r>
            <a:r>
              <a:rPr lang="en-US" sz="1100" dirty="0" err="1"/>
              <a:t>nama</a:t>
            </a:r>
            <a:r>
              <a:rPr lang="en-US" sz="1100" dirty="0"/>
              <a:t> </a:t>
            </a:r>
            <a:r>
              <a:rPr lang="en-US" sz="1100" dirty="0" err="1"/>
              <a:t>tabel</a:t>
            </a:r>
            <a:r>
              <a:rPr lang="en-US" sz="1100" dirty="0"/>
              <a:t> </a:t>
            </a:r>
            <a:r>
              <a:rPr lang="en-US" sz="1100" dirty="0" err="1"/>
              <a:t>sekaligus</a:t>
            </a:r>
            <a:r>
              <a:rPr lang="en-US" sz="1100" dirty="0"/>
              <a:t> </a:t>
            </a:r>
            <a:r>
              <a:rPr lang="en-US" sz="1100" dirty="0" err="1"/>
              <a:t>mengisi</a:t>
            </a:r>
            <a:r>
              <a:rPr lang="en-US" sz="1100" dirty="0"/>
              <a:t> Attributes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899713" y="840437"/>
            <a:ext cx="3158800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0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336210" y="3247547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kolom</a:t>
            </a:r>
            <a:r>
              <a:rPr lang="en-US" sz="1100" dirty="0"/>
              <a:t> Attributes </a:t>
            </a:r>
            <a:r>
              <a:rPr lang="en-US" sz="1100" dirty="0" err="1"/>
              <a:t>bisa</a:t>
            </a:r>
            <a:r>
              <a:rPr lang="en-US" sz="1100" dirty="0"/>
              <a:t> di </a:t>
            </a:r>
            <a:r>
              <a:rPr lang="en-US" sz="1100" dirty="0" err="1"/>
              <a:t>isi</a:t>
            </a:r>
            <a:r>
              <a:rPr lang="en-US" sz="1100" dirty="0"/>
              <a:t> </a:t>
            </a:r>
            <a:r>
              <a:rPr lang="en-US" sz="1100" dirty="0" err="1"/>
              <a:t>kan</a:t>
            </a:r>
            <a:r>
              <a:rPr lang="en-US" sz="1100" dirty="0"/>
              <a:t> item </a:t>
            </a:r>
            <a:r>
              <a:rPr lang="en-US" sz="1100" dirty="0" err="1"/>
              <a:t>seperti</a:t>
            </a:r>
            <a:r>
              <a:rPr lang="en-US" sz="1100" dirty="0"/>
              <a:t> id (</a:t>
            </a:r>
            <a:r>
              <a:rPr lang="en-US" sz="1100" dirty="0" err="1"/>
              <a:t>sebagai</a:t>
            </a:r>
            <a:r>
              <a:rPr lang="en-US" sz="1100" dirty="0"/>
              <a:t> Primary Key) </a:t>
            </a: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155611" y="1635971"/>
            <a:ext cx="4330655" cy="13045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499238" y="771101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2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2702671" y="3444402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</a:t>
            </a:r>
            <a:r>
              <a:rPr lang="en-US" sz="1100" dirty="0" err="1"/>
              <a:t>Ketika</a:t>
            </a:r>
            <a:r>
              <a:rPr lang="en-US" sz="1100" dirty="0"/>
              <a:t> Attributes BARANG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terisi</a:t>
            </a:r>
            <a:r>
              <a:rPr lang="en-US" sz="1100" dirty="0"/>
              <a:t> </a:t>
            </a:r>
            <a:r>
              <a:rPr lang="en-US" sz="1100" dirty="0" err="1"/>
              <a:t>semua</a:t>
            </a: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499592" y="858039"/>
            <a:ext cx="3846345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57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689159" y="3572954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Beginilah</a:t>
            </a:r>
            <a:r>
              <a:rPr lang="en-US" sz="1100" dirty="0"/>
              <a:t> </a:t>
            </a:r>
            <a:r>
              <a:rPr lang="en-US" sz="1100" dirty="0" err="1"/>
              <a:t>tampak</a:t>
            </a:r>
            <a:r>
              <a:rPr lang="en-US" sz="1100" dirty="0"/>
              <a:t> </a:t>
            </a:r>
            <a:r>
              <a:rPr lang="en-US" sz="1100" dirty="0" err="1"/>
              <a:t>ketika</a:t>
            </a:r>
            <a:r>
              <a:rPr lang="en-US" sz="1100" dirty="0"/>
              <a:t> </a:t>
            </a:r>
            <a:r>
              <a:rPr lang="en-US" sz="1100" dirty="0" err="1"/>
              <a:t>semua</a:t>
            </a:r>
            <a:r>
              <a:rPr lang="en-US" sz="1100" dirty="0"/>
              <a:t> </a:t>
            </a:r>
            <a:r>
              <a:rPr lang="en-US" sz="1100" dirty="0" err="1"/>
              <a:t>Entitas</a:t>
            </a:r>
            <a:r>
              <a:rPr lang="en-US" sz="1100" dirty="0"/>
              <a:t> dan Attributes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terbuat</a:t>
            </a:r>
            <a:r>
              <a:rPr lang="en-US" sz="1100" dirty="0"/>
              <a:t> </a:t>
            </a:r>
            <a:r>
              <a:rPr lang="en-US" sz="1100" dirty="0" err="1"/>
              <a:t>semua</a:t>
            </a: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1914880" y="821397"/>
            <a:ext cx="5498794" cy="26741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6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1232597" y="3423483"/>
            <a:ext cx="6590845" cy="182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ct val="90000"/>
              <a:buNone/>
            </a:pPr>
            <a:r>
              <a:rPr lang="en-US" sz="1100" dirty="0" err="1"/>
              <a:t>Penjelasan</a:t>
            </a:r>
            <a:r>
              <a:rPr lang="en-US" sz="1100" dirty="0"/>
              <a:t> : </a:t>
            </a:r>
          </a:p>
          <a:p>
            <a:pPr marL="228600" indent="-228600">
              <a:buSzPct val="90000"/>
              <a:buFont typeface="+mj-lt"/>
              <a:buAutoNum type="arabicPeriod"/>
            </a:pP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selanjutnya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cek</a:t>
            </a:r>
            <a:r>
              <a:rPr lang="en-US" sz="1100" dirty="0"/>
              <a:t> </a:t>
            </a:r>
            <a:r>
              <a:rPr lang="en-US" sz="1100" dirty="0" err="1"/>
              <a:t>apakah</a:t>
            </a:r>
            <a:r>
              <a:rPr lang="en-US" sz="1100" dirty="0"/>
              <a:t> CDM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terdapat</a:t>
            </a:r>
            <a:r>
              <a:rPr lang="en-US" sz="1100" dirty="0"/>
              <a:t> error di </a:t>
            </a:r>
            <a:r>
              <a:rPr lang="en-US" sz="1100" dirty="0" err="1"/>
              <a:t>Entitas</a:t>
            </a:r>
            <a:r>
              <a:rPr lang="en-US" sz="1100" dirty="0"/>
              <a:t> yang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buat</a:t>
            </a:r>
            <a:r>
              <a:rPr lang="en-US" sz="1100" dirty="0"/>
              <a:t> . </a:t>
            </a:r>
          </a:p>
          <a:p>
            <a:pPr marL="228600" indent="-228600">
              <a:buSzPct val="90000"/>
              <a:buFont typeface="+mj-lt"/>
              <a:buAutoNum type="arabicPeriod"/>
            </a:pPr>
            <a:endParaRPr lang="en-US" sz="11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033D-C68D-4AE8-9C37-AAF55B218506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3569285" y="858039"/>
            <a:ext cx="1706958" cy="2486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D29E8F-7943-4809-84A0-B1460B3A6F37}"/>
              </a:ext>
            </a:extLst>
          </p:cNvPr>
          <p:cNvSpPr/>
          <p:nvPr/>
        </p:nvSpPr>
        <p:spPr>
          <a:xfrm>
            <a:off x="3706319" y="467025"/>
            <a:ext cx="1643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Langkah</a:t>
            </a:r>
            <a:r>
              <a:rPr lang="en-US" sz="1200" dirty="0">
                <a:solidFill>
                  <a:schemeClr val="bg1"/>
                </a:solidFill>
                <a:latin typeface="Maven Pro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Maven Pro" panose="020B0604020202020204" charset="0"/>
              </a:rPr>
              <a:t>Selanjutnya</a:t>
            </a:r>
            <a:endParaRPr lang="en-ID" sz="12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8485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522</Words>
  <Application>Microsoft Office PowerPoint</Application>
  <PresentationFormat>On-screen Show (16:9)</PresentationFormat>
  <Paragraphs>88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Maven Pro SemiBold</vt:lpstr>
      <vt:lpstr>Share Tech</vt:lpstr>
      <vt:lpstr>Fira Sans Extra Condensed Medium</vt:lpstr>
      <vt:lpstr>Arial</vt:lpstr>
      <vt:lpstr>Maven Pro</vt:lpstr>
      <vt:lpstr>Data Science Consulting by Slidesgo</vt:lpstr>
      <vt:lpstr>BASIS DATA LANJUT</vt:lpstr>
      <vt:lpstr>TUGAS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DATA</dc:title>
  <cp:lastModifiedBy>dukhaank@outlook.com</cp:lastModifiedBy>
  <cp:revision>50</cp:revision>
  <dcterms:modified xsi:type="dcterms:W3CDTF">2023-08-27T04:35:07Z</dcterms:modified>
</cp:coreProperties>
</file>